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804" r:id="rId2"/>
    <p:sldMasterId id="2147483816" r:id="rId3"/>
    <p:sldMasterId id="2147483828" r:id="rId4"/>
    <p:sldMasterId id="2147483840" r:id="rId5"/>
  </p:sldMasterIdLst>
  <p:notesMasterIdLst>
    <p:notesMasterId r:id="rId12"/>
  </p:notesMasterIdLst>
  <p:sldIdLst>
    <p:sldId id="256" r:id="rId6"/>
    <p:sldId id="257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4" roundtripDataSignature="AMtx7mgtBTua3RqdeExBCY0kOWmFJpcU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55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57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5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78135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0" name="Google Shape;1240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05" name="Google Shape;1305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0" name="Google Shape;1310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Google Shape;13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5" name="Google Shape;1315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0" name="Google Shape;1320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8" name="Google Shape;678;p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9" name="Google Shape;679;p5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20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2" name="Google Shape;682;p20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83" name="Google Shape;683;p20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20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6" name="Google Shape;686;p20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87" name="Google Shape;687;p20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0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1" name="Google Shape;691;p20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2" name="Google Shape;692;p20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20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5" name="Google Shape;695;p20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6" name="Google Shape;696;p20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7" name="Google Shape;697;p20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8" name="Google Shape;698;p20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9" name="Google Shape;699;p20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0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2" name="Google Shape;702;p20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1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2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2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08" name="Google Shape;708;p2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9" name="Google Shape;709;p21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2" name="Google Shape;712;p2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3" name="Google Shape;713;p2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4" name="Google Shape;714;p21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2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2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21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1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1" name="Google Shape;721;p21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21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9" name="Google Shape;729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0" name="Google Shape;730;p5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2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3" name="Google Shape;733;p2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34" name="Google Shape;734;p21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21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7" name="Google Shape;737;p2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8" name="Google Shape;738;p21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2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2" name="Google Shape;742;p21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3" name="Google Shape;743;p21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2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6" name="Google Shape;746;p2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7" name="Google Shape;747;p2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48" name="Google Shape;748;p2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9" name="Google Shape;749;p2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50" name="Google Shape;750;p21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2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3" name="Google Shape;753;p21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22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2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8" name="Google Shape;758;p2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59" name="Google Shape;759;p2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0" name="Google Shape;760;p22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3" name="Google Shape;763;p2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4" name="Google Shape;764;p2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5" name="Google Shape;765;p22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2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8" name="Google Shape;768;p2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9" name="Google Shape;769;p22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22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2" name="Google Shape;772;p22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3" name="Google Shape;773;p22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5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0" name="Google Shape;780;p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1" name="Google Shape;781;p5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2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4" name="Google Shape;784;p2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85" name="Google Shape;785;p22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2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8" name="Google Shape;788;p2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89" name="Google Shape;789;p22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2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3" name="Google Shape;793;p22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4" name="Google Shape;794;p2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2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7" name="Google Shape;797;p2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8" name="Google Shape;798;p2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99" name="Google Shape;799;p2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0" name="Google Shape;800;p2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01" name="Google Shape;801;p22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2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4" name="Google Shape;804;p2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7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23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2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9" name="Google Shape;809;p2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10" name="Google Shape;810;p2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1" name="Google Shape;811;p23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3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4" name="Google Shape;814;p23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15" name="Google Shape;815;p23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6" name="Google Shape;816;p23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2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9" name="Google Shape;819;p23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0" name="Google Shape;820;p23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23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3" name="Google Shape;823;p23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4" name="Google Shape;824;p23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6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1" name="Google Shape;831;p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6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2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5" name="Google Shape;835;p23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836" name="Google Shape;836;p23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9" name="Google Shape;839;p2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40" name="Google Shape;840;p23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2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3" name="Google Shape;843;p2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4" name="Google Shape;844;p23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5" name="Google Shape;845;p23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2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8" name="Google Shape;848;p2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9" name="Google Shape;849;p2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0" name="Google Shape;850;p23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1" name="Google Shape;851;p2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2" name="Google Shape;852;p23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78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7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2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23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24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2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0" name="Google Shape;860;p24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61" name="Google Shape;861;p2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2" name="Google Shape;862;p24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5" name="Google Shape;865;p2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66" name="Google Shape;866;p24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7" name="Google Shape;867;p24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2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24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1" name="Google Shape;871;p24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24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4" name="Google Shape;874;p24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5" name="Google Shape;875;p24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7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6" name="Google Shape;36;p7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7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7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8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8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8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4" name="Google Shape;674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5" name="Google Shape;675;p5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5" name="Google Shape;725;p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6" name="Google Shape;726;p5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6" name="Google Shape;776;p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7" name="Google Shape;777;p5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7" name="Google Shape;827;p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8" name="Google Shape;828;p6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jovenes\Downloads\fly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" y="214313"/>
            <a:ext cx="7654925" cy="64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3"/>
          <p:cNvSpPr/>
          <p:nvPr/>
        </p:nvSpPr>
        <p:spPr>
          <a:xfrm>
            <a:off x="1217613" y="2318817"/>
            <a:ext cx="6967537" cy="152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5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JÓVENES Y </a:t>
            </a:r>
            <a:r>
              <a:rPr lang="es-AR" sz="54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MEMORIA</a:t>
            </a:r>
          </a:p>
          <a:p>
            <a:pPr algn="ctr"/>
            <a:r>
              <a:rPr lang="es-AR" sz="2500" b="1" dirty="0">
                <a:solidFill>
                  <a:schemeClr val="bg1"/>
                </a:solidFill>
              </a:rPr>
              <a:t>Armando el proyecto de investigación</a:t>
            </a:r>
            <a:endParaRPr lang="en-US" sz="2500" b="1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p16"/>
          <p:cNvSpPr/>
          <p:nvPr/>
        </p:nvSpPr>
        <p:spPr>
          <a:xfrm>
            <a:off x="1676400" y="990600"/>
            <a:ext cx="6019800" cy="5447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 algn="ctr"/>
            <a:r>
              <a:rPr lang="es-AR" sz="4400" b="1" dirty="0">
                <a:solidFill>
                  <a:schemeClr val="bg1"/>
                </a:solidFill>
              </a:rPr>
              <a:t>Los tres principios inspiradores</a:t>
            </a:r>
            <a:r>
              <a:rPr lang="es-AR" sz="4400" dirty="0">
                <a:solidFill>
                  <a:schemeClr val="bg1"/>
                </a:solidFill>
              </a:rPr>
              <a:t/>
            </a:r>
            <a:br>
              <a:rPr lang="es-AR" sz="4400" dirty="0">
                <a:solidFill>
                  <a:schemeClr val="bg1"/>
                </a:solidFill>
              </a:rPr>
            </a:br>
            <a:r>
              <a:rPr lang="es-AR" sz="4400" dirty="0">
                <a:solidFill>
                  <a:schemeClr val="bg1"/>
                </a:solidFill>
              </a:rPr>
              <a:t> </a:t>
            </a:r>
            <a:endParaRPr lang="es-AR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1- </a:t>
            </a:r>
            <a:r>
              <a:rPr lang="es-AR" sz="3600" dirty="0" err="1">
                <a:solidFill>
                  <a:schemeClr val="bg1"/>
                </a:solidFill>
              </a:rPr>
              <a:t>Territorialización</a:t>
            </a:r>
            <a:r>
              <a:rPr lang="es-AR" sz="36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s-AR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 smtClean="0">
                <a:solidFill>
                  <a:schemeClr val="bg1"/>
                </a:solidFill>
              </a:rPr>
              <a:t>2- </a:t>
            </a:r>
            <a:r>
              <a:rPr lang="es-AR" sz="3600" dirty="0">
                <a:solidFill>
                  <a:schemeClr val="bg1"/>
                </a:solidFill>
              </a:rPr>
              <a:t>Fuentes primarias</a:t>
            </a:r>
          </a:p>
          <a:p>
            <a:pPr marL="0" indent="0">
              <a:buNone/>
            </a:pPr>
            <a:endParaRPr lang="es-AR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3- Perspectiva de derechos </a:t>
            </a:r>
            <a:r>
              <a:rPr lang="es-AR" sz="3600" dirty="0" smtClean="0">
                <a:solidFill>
                  <a:schemeClr val="bg1"/>
                </a:solidFill>
              </a:rPr>
              <a:t>humanos y memoria</a:t>
            </a:r>
            <a:endParaRPr sz="36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73440" cy="1141412"/>
          </a:xfrm>
        </p:spPr>
        <p:txBody>
          <a:bodyPr/>
          <a:lstStyle/>
          <a:p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dirty="0" smtClean="0">
                <a:solidFill>
                  <a:schemeClr val="bg1"/>
                </a:solidFill>
              </a:rPr>
              <a:t>1-</a:t>
            </a:r>
            <a:r>
              <a:rPr lang="es-AR" b="1" dirty="0" smtClean="0">
                <a:solidFill>
                  <a:schemeClr val="bg1"/>
                </a:solidFill>
              </a:rPr>
              <a:t>TERRITORIALIZACIÓN</a:t>
            </a:r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la construcción del objeto de estudio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004163"/>
            <a:ext cx="8298493" cy="3382029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TEMÁTICA Y/O PROBLEMÁTICA </a:t>
            </a:r>
            <a:r>
              <a:rPr lang="es-AR" dirty="0" smtClean="0">
                <a:solidFill>
                  <a:schemeClr val="bg1"/>
                </a:solidFill>
              </a:rPr>
              <a:t>COMUNITARIA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INSCRIPCIÓN LOCAL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REALIDAD PRÓXIMA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SIGNIFICATIVA </a:t>
            </a:r>
            <a:r>
              <a:rPr lang="es-AR" dirty="0">
                <a:solidFill>
                  <a:schemeClr val="bg1"/>
                </a:solidFill>
              </a:rPr>
              <a:t>PARA EL </a:t>
            </a:r>
            <a:r>
              <a:rPr lang="es-AR" dirty="0" smtClean="0">
                <a:solidFill>
                  <a:schemeClr val="bg1"/>
                </a:solidFill>
              </a:rPr>
              <a:t>GRUPO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RELEVANTE </a:t>
            </a:r>
            <a:r>
              <a:rPr lang="es-AR" dirty="0">
                <a:solidFill>
                  <a:schemeClr val="bg1"/>
                </a:solidFill>
              </a:rPr>
              <a:t>PARA LA COMUNIDAD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18"/>
          <p:cNvSpPr/>
          <p:nvPr/>
        </p:nvSpPr>
        <p:spPr>
          <a:xfrm>
            <a:off x="495300" y="1827213"/>
            <a:ext cx="8686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2- FUENTES PRIMARIAS</a:t>
            </a:r>
            <a:r>
              <a:rPr lang="es-AR" sz="3600" b="1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el diseño del abordaje de la investigación</a:t>
            </a:r>
            <a:endParaRPr lang="es-AR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27212"/>
            <a:ext cx="8228013" cy="4298015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TESTIMONIOS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DOCUMENTOS </a:t>
            </a:r>
            <a:r>
              <a:rPr lang="es-AR" dirty="0">
                <a:solidFill>
                  <a:schemeClr val="bg1"/>
                </a:solidFill>
              </a:rPr>
              <a:t>ESCRITOS, PRENSA </a:t>
            </a:r>
            <a:r>
              <a:rPr lang="es-AR" dirty="0" smtClean="0">
                <a:solidFill>
                  <a:schemeClr val="bg1"/>
                </a:solidFill>
              </a:rPr>
              <a:t>ETC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FOTOGRAFIAS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AUDIOVISUALES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OBSERVACION </a:t>
            </a:r>
            <a:r>
              <a:rPr lang="es-AR" dirty="0">
                <a:solidFill>
                  <a:schemeClr val="bg1"/>
                </a:solidFill>
              </a:rPr>
              <a:t>Y RELEVAMIENTO DE </a:t>
            </a:r>
            <a:r>
              <a:rPr lang="es-AR" dirty="0" smtClean="0">
                <a:solidFill>
                  <a:schemeClr val="bg1"/>
                </a:solidFill>
              </a:rPr>
              <a:t>CAMPO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RELEVAMIENTO</a:t>
            </a:r>
            <a:r>
              <a:rPr lang="es-AR" dirty="0">
                <a:solidFill>
                  <a:schemeClr val="bg1"/>
                </a:solidFill>
              </a:rPr>
              <a:t>, PRODUCCION Y REGISTRO DE </a:t>
            </a:r>
            <a:r>
              <a:rPr lang="es-AR" dirty="0" smtClean="0">
                <a:solidFill>
                  <a:schemeClr val="bg1"/>
                </a:solidFill>
              </a:rPr>
              <a:t>DATOS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9"/>
          <p:cNvSpPr/>
          <p:nvPr/>
        </p:nvSpPr>
        <p:spPr>
          <a:xfrm>
            <a:off x="838201" y="684213"/>
            <a:ext cx="73152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453954"/>
          </a:xfrm>
        </p:spPr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3- PERSPECTIVA DE DERECHOS </a:t>
            </a:r>
            <a:r>
              <a:rPr lang="es-AR" b="1" dirty="0" smtClean="0">
                <a:solidFill>
                  <a:schemeClr val="bg1"/>
                </a:solidFill>
              </a:rPr>
              <a:t>HUMANOS Y MEMORIAS</a:t>
            </a:r>
            <a:br>
              <a:rPr lang="es-AR" b="1" dirty="0" smtClean="0">
                <a:solidFill>
                  <a:schemeClr val="bg1"/>
                </a:solidFill>
              </a:rPr>
            </a:br>
            <a:r>
              <a:rPr lang="es-AR" b="1" dirty="0" smtClean="0">
                <a:solidFill>
                  <a:schemeClr val="bg1"/>
                </a:solidFill>
              </a:rPr>
              <a:t>P</a:t>
            </a:r>
            <a:r>
              <a:rPr lang="en-US" sz="3200" b="1" dirty="0" err="1" smtClean="0">
                <a:solidFill>
                  <a:schemeClr val="bg1"/>
                </a:solidFill>
              </a:rPr>
              <a:t>ara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el </a:t>
            </a:r>
            <a:r>
              <a:rPr lang="en-US" sz="3200" b="1" dirty="0" err="1">
                <a:solidFill>
                  <a:schemeClr val="bg1"/>
                </a:solidFill>
              </a:rPr>
              <a:t>abordaje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analítico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51145" y="2154477"/>
            <a:ext cx="8134068" cy="3970098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CONCEPTUALIZACION  DEL PROBLEMA DESDE LOS </a:t>
            </a:r>
            <a:r>
              <a:rPr lang="es-AR" dirty="0" smtClean="0">
                <a:solidFill>
                  <a:schemeClr val="bg1"/>
                </a:solidFill>
              </a:rPr>
              <a:t>DERECHOS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PROBLEMA COMO PROBLEMA </a:t>
            </a:r>
            <a:r>
              <a:rPr lang="es-AR" dirty="0" smtClean="0">
                <a:solidFill>
                  <a:schemeClr val="bg1"/>
                </a:solidFill>
              </a:rPr>
              <a:t>SOCIAL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ROL DEL ESTADO EN LA CONSTRUCCION ANALITICA DEL PROBLEMA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4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6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7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8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81</Words>
  <Application>Microsoft Office PowerPoint</Application>
  <PresentationFormat>Presentación en pantalla (4:3)</PresentationFormat>
  <Paragraphs>25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1_Tema de Office</vt:lpstr>
      <vt:lpstr>14_Tema de Office</vt:lpstr>
      <vt:lpstr>16_Tema de Office</vt:lpstr>
      <vt:lpstr>17_Tema de Office</vt:lpstr>
      <vt:lpstr>18_Tema de Office</vt:lpstr>
      <vt:lpstr>Diapositiva 1</vt:lpstr>
      <vt:lpstr>Diapositiva 2</vt:lpstr>
      <vt:lpstr>Diapositiva 3</vt:lpstr>
      <vt:lpstr> 1-TERRITORIALIZACIÓN Para la construcción del objeto de estudio </vt:lpstr>
      <vt:lpstr>2- FUENTES PRIMARIAS  Para el diseño del abordaje de la investigación</vt:lpstr>
      <vt:lpstr>3- PERSPECTIVA DE DERECHOS HUMANOS Y MEMORIAS Para el abordaje analítico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jovenes</cp:lastModifiedBy>
  <cp:revision>6</cp:revision>
  <dcterms:created xsi:type="dcterms:W3CDTF">2022-04-05T16:02:56Z</dcterms:created>
  <dcterms:modified xsi:type="dcterms:W3CDTF">2023-04-24T19:38:54Z</dcterms:modified>
</cp:coreProperties>
</file>